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29-1555-4DFF-9DF1-271F97868946}" type="datetimeFigureOut">
              <a:rPr lang="en-US" smtClean="0"/>
              <a:t>1/14/2016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8E08F-CA9A-41D7-9D1D-6D54F37AE45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We are learning to </a:t>
            </a:r>
            <a:r>
              <a:rPr lang="en-US" dirty="0" smtClean="0"/>
              <a:t>classify quadrilaterals by geometric properties such as parallel and perpendicular sides, lines of symmetry and angle size.  We are also learning to perform and describe rotations.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pic>
        <p:nvPicPr>
          <p:cNvPr id="4" name="Picture 2" descr="C:\Users\teschow\AppData\Local\Microsoft\Windows\INetCache\IE\KE7IN396\geometry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857760"/>
            <a:ext cx="1389723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Geometry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357298"/>
            <a:ext cx="8429684" cy="51435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CA" dirty="0" smtClean="0"/>
              <a:t> </a:t>
            </a:r>
            <a:r>
              <a:rPr lang="en-CA" sz="3800" dirty="0" smtClean="0"/>
              <a:t>This morning we will we constructing polygons using </a:t>
            </a:r>
            <a:r>
              <a:rPr lang="en-CA" sz="3800" dirty="0" err="1" smtClean="0"/>
              <a:t>twizzlers</a:t>
            </a:r>
            <a:r>
              <a:rPr lang="en-CA" sz="3800" dirty="0" smtClean="0"/>
              <a:t>! </a:t>
            </a:r>
            <a:r>
              <a:rPr lang="en-CA" dirty="0" smtClean="0"/>
              <a:t> </a:t>
            </a:r>
            <a:br>
              <a:rPr lang="en-CA" dirty="0" smtClean="0"/>
            </a:br>
            <a:endParaRPr lang="en-CA" sz="1200" dirty="0" smtClean="0"/>
          </a:p>
          <a:p>
            <a:pPr>
              <a:buNone/>
            </a:pPr>
            <a:r>
              <a:rPr lang="en-CA" dirty="0" smtClean="0"/>
              <a:t>You may work alone, or choose a maximum of TWO partners who has a similar level of understanding to you in geometry. 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b="1" dirty="0" smtClean="0"/>
              <a:t>You will need:</a:t>
            </a:r>
          </a:p>
          <a:p>
            <a:pPr lvl="1"/>
            <a:r>
              <a:rPr lang="en-CA" sz="2600" dirty="0" smtClean="0"/>
              <a:t>A math dictionary </a:t>
            </a:r>
          </a:p>
          <a:p>
            <a:pPr lvl="1"/>
            <a:r>
              <a:rPr lang="en-CA" sz="2600" dirty="0" smtClean="0"/>
              <a:t>A protractor </a:t>
            </a:r>
          </a:p>
          <a:p>
            <a:pPr lvl="1"/>
            <a:r>
              <a:rPr lang="en-CA" sz="2600" dirty="0" smtClean="0"/>
              <a:t>Clean </a:t>
            </a:r>
            <a:r>
              <a:rPr lang="en-CA" sz="2600" dirty="0" smtClean="0"/>
              <a:t>hands and two paper towels</a:t>
            </a:r>
          </a:p>
          <a:p>
            <a:pPr lvl="1"/>
            <a:r>
              <a:rPr lang="en-CA" sz="2600" dirty="0" smtClean="0"/>
              <a:t>A few short, and a few long </a:t>
            </a:r>
            <a:r>
              <a:rPr lang="en-CA" sz="2600" dirty="0" err="1" smtClean="0"/>
              <a:t>twizzlers</a:t>
            </a:r>
            <a:r>
              <a:rPr lang="en-CA" sz="2600" dirty="0" smtClean="0"/>
              <a:t> (Ms. T will hand these out once you have your paper towels on your table)</a:t>
            </a:r>
            <a:endParaRPr lang="en-CA" sz="2600" dirty="0" smtClean="0"/>
          </a:p>
          <a:p>
            <a:pPr lvl="1"/>
            <a:r>
              <a:rPr lang="en-CA" sz="2600" dirty="0" smtClean="0"/>
              <a:t>(</a:t>
            </a:r>
            <a:r>
              <a:rPr lang="en-CA" sz="2600" dirty="0" smtClean="0"/>
              <a:t>LATER – </a:t>
            </a:r>
            <a:r>
              <a:rPr lang="en-CA" sz="2600" i="1" u="sng" dirty="0" smtClean="0"/>
              <a:t>NOT</a:t>
            </a:r>
            <a:r>
              <a:rPr lang="en-CA" sz="2600" dirty="0" smtClean="0"/>
              <a:t> now!!) a device on which to record your work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38914" name="Picture 2" descr="C:\Users\teschow\AppData\Local\Microsoft\Windows\INetCache\IE\KE7IN396\geometry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1" y="357166"/>
            <a:ext cx="857256" cy="881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What shapes can you build with exactly two identical long </a:t>
            </a:r>
            <a:r>
              <a:rPr lang="en-CA" b="1" dirty="0" err="1" smtClean="0"/>
              <a:t>Twizzlers</a:t>
            </a:r>
            <a:r>
              <a:rPr lang="en-CA" b="1" dirty="0" smtClean="0"/>
              <a:t> and two identical short </a:t>
            </a:r>
            <a:r>
              <a:rPr lang="en-CA" b="1" dirty="0" err="1" smtClean="0"/>
              <a:t>Twizzlers</a:t>
            </a:r>
            <a:r>
              <a:rPr lang="en-CA" b="1" dirty="0" smtClean="0"/>
              <a:t>?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CA" sz="2600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1026" name="Picture 2" descr="https://upload.wikimedia.org/wikipedia/commons/b/bc/Twizzlers-P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214686"/>
            <a:ext cx="6608657" cy="22505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600076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Once you have built several polygons, please check the assignment on </a:t>
            </a:r>
            <a:r>
              <a:rPr lang="en-CA" dirty="0" err="1" smtClean="0"/>
              <a:t>Edmodo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/>
          <a:p>
            <a:r>
              <a:rPr lang="en-CA" b="1" dirty="0" err="1" smtClean="0"/>
              <a:t>Edmodo</a:t>
            </a:r>
            <a:r>
              <a:rPr lang="en-CA" b="1" dirty="0" smtClean="0"/>
              <a:t> </a:t>
            </a:r>
            <a:r>
              <a:rPr lang="en-CA" b="1" dirty="0" err="1" smtClean="0"/>
              <a:t>Twizzler</a:t>
            </a:r>
            <a:r>
              <a:rPr lang="en-CA" b="1" dirty="0" smtClean="0"/>
              <a:t> Assignment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10000"/>
          </a:bodyPr>
          <a:lstStyle/>
          <a:p>
            <a:r>
              <a:rPr lang="en-CA" sz="3000" dirty="0" smtClean="0"/>
              <a:t>Using </a:t>
            </a:r>
            <a:r>
              <a:rPr lang="en-CA" sz="3000" dirty="0" err="1" smtClean="0"/>
              <a:t>Thinglink</a:t>
            </a:r>
            <a:r>
              <a:rPr lang="en-CA" sz="3000" dirty="0" smtClean="0"/>
              <a:t>, </a:t>
            </a:r>
            <a:r>
              <a:rPr lang="en-CA" sz="3000" dirty="0" err="1" smtClean="0"/>
              <a:t>Skitch</a:t>
            </a:r>
            <a:r>
              <a:rPr lang="en-CA" sz="3000" dirty="0" smtClean="0"/>
              <a:t>, </a:t>
            </a:r>
            <a:r>
              <a:rPr lang="en-CA" sz="3000" dirty="0" err="1" smtClean="0"/>
              <a:t>Flipagram</a:t>
            </a:r>
            <a:r>
              <a:rPr lang="en-CA" sz="3000" dirty="0" smtClean="0"/>
              <a:t>, or some other appropriate app, create a visual to show what you know: </a:t>
            </a:r>
          </a:p>
          <a:p>
            <a:pPr lvl="1"/>
            <a:r>
              <a:rPr lang="en-CA" sz="2400" dirty="0" smtClean="0"/>
              <a:t>include at least two of your </a:t>
            </a:r>
            <a:r>
              <a:rPr lang="en-CA" sz="2400" dirty="0" err="1" smtClean="0"/>
              <a:t>Twizzler</a:t>
            </a:r>
            <a:r>
              <a:rPr lang="en-CA" sz="2400" dirty="0" smtClean="0"/>
              <a:t> Polygons</a:t>
            </a:r>
          </a:p>
          <a:p>
            <a:pPr lvl="1"/>
            <a:r>
              <a:rPr lang="en-CA" sz="2400" dirty="0" smtClean="0"/>
              <a:t>Include a caption that tells what each polygon is called (i.e. “parallelogram”, “trapezoid”, “concave quadrilateral”, etc.)</a:t>
            </a:r>
          </a:p>
          <a:p>
            <a:pPr lvl="1"/>
            <a:r>
              <a:rPr lang="en-CA" sz="2400" dirty="0" smtClean="0"/>
              <a:t>Label 5 </a:t>
            </a:r>
            <a:r>
              <a:rPr lang="en-CA" sz="2400" i="1" dirty="0" smtClean="0"/>
              <a:t>different</a:t>
            </a:r>
            <a:r>
              <a:rPr lang="en-CA" sz="2400" dirty="0" smtClean="0"/>
              <a:t> types of angles on your image</a:t>
            </a:r>
          </a:p>
          <a:p>
            <a:pPr lvl="1"/>
            <a:r>
              <a:rPr lang="en-CA" sz="2400" b="1" dirty="0" smtClean="0"/>
              <a:t>BONUS: </a:t>
            </a:r>
            <a:r>
              <a:rPr lang="en-CA" sz="2400" dirty="0" smtClean="0"/>
              <a:t>What if you rotated one of your polygons 90 degrees clockwise?  What would it look like?</a:t>
            </a:r>
          </a:p>
          <a:p>
            <a:r>
              <a:rPr lang="en-CA" dirty="0" smtClean="0"/>
              <a:t>Submit your assignment on </a:t>
            </a:r>
            <a:r>
              <a:rPr lang="en-CA" dirty="0" err="1" smtClean="0"/>
              <a:t>Edmodo</a:t>
            </a:r>
            <a:r>
              <a:rPr lang="en-CA" dirty="0" smtClean="0"/>
              <a:t> (one per group – but list everyone’s name!!!)</a:t>
            </a:r>
          </a:p>
          <a:p>
            <a:r>
              <a:rPr lang="en-CA" dirty="0" smtClean="0"/>
              <a:t>Be sure to save your file in a way that you can attach it, or “share” your file publically and publish it online, so that you can attach the link</a:t>
            </a:r>
          </a:p>
        </p:txBody>
      </p:sp>
      <p:pic>
        <p:nvPicPr>
          <p:cNvPr id="4" name="Picture 2" descr="http://www.edison.k12.nj.us/cms/lib2/NJ01001623/Centricity/Domain/58/Edmod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997638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 are learning to classify quadrilaterals by geometric properties such as parallel and perpendicular sides, lines of symmetry and angle size.  We are also learning to perform and describe rotations. </vt:lpstr>
      <vt:lpstr>Geometry</vt:lpstr>
      <vt:lpstr>What shapes can you build with exactly two identical long Twizzlers and two identical short Twizzlers?</vt:lpstr>
      <vt:lpstr>Edmodo Twizzler Assignment</vt:lpstr>
    </vt:vector>
  </TitlesOfParts>
  <Company>Peel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learning to classify quadrilaterals by geometric properties such as parallel and perpendicular sides, lines of symmetry and angle size.  We are also learning to perform and describe rotations. </dc:title>
  <dc:creator>Peel District School Board</dc:creator>
  <cp:lastModifiedBy>Peel District School Board</cp:lastModifiedBy>
  <cp:revision>1</cp:revision>
  <dcterms:created xsi:type="dcterms:W3CDTF">2016-01-14T13:12:00Z</dcterms:created>
  <dcterms:modified xsi:type="dcterms:W3CDTF">2016-01-14T13:12:29Z</dcterms:modified>
</cp:coreProperties>
</file>