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6B8-BADA-4451-9279-150F1B61792C}" type="datetimeFigureOut">
              <a:rPr lang="en-CA" smtClean="0"/>
              <a:t>05/09/2011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BE6B-9BE3-4395-9D29-0ACE700ECFA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6B8-BADA-4451-9279-150F1B61792C}" type="datetimeFigureOut">
              <a:rPr lang="en-CA" smtClean="0"/>
              <a:t>05/09/2011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BE6B-9BE3-4395-9D29-0ACE700ECF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6B8-BADA-4451-9279-150F1B61792C}" type="datetimeFigureOut">
              <a:rPr lang="en-CA" smtClean="0"/>
              <a:t>05/09/2011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BE6B-9BE3-4395-9D29-0ACE700ECF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6B8-BADA-4451-9279-150F1B61792C}" type="datetimeFigureOut">
              <a:rPr lang="en-CA" smtClean="0"/>
              <a:t>05/09/2011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BE6B-9BE3-4395-9D29-0ACE700ECF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6B8-BADA-4451-9279-150F1B61792C}" type="datetimeFigureOut">
              <a:rPr lang="en-CA" smtClean="0"/>
              <a:t>05/09/2011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BE6B-9BE3-4395-9D29-0ACE700ECFA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6B8-BADA-4451-9279-150F1B61792C}" type="datetimeFigureOut">
              <a:rPr lang="en-CA" smtClean="0"/>
              <a:t>05/09/2011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BE6B-9BE3-4395-9D29-0ACE700ECF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6B8-BADA-4451-9279-150F1B61792C}" type="datetimeFigureOut">
              <a:rPr lang="en-CA" smtClean="0"/>
              <a:t>05/09/2011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BE6B-9BE3-4395-9D29-0ACE700ECF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6B8-BADA-4451-9279-150F1B61792C}" type="datetimeFigureOut">
              <a:rPr lang="en-CA" smtClean="0"/>
              <a:t>05/09/2011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15BE6B-9BE3-4395-9D29-0ACE700ECFAE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6B8-BADA-4451-9279-150F1B61792C}" type="datetimeFigureOut">
              <a:rPr lang="en-CA" smtClean="0"/>
              <a:t>05/09/2011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BE6B-9BE3-4395-9D29-0ACE700ECF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6B8-BADA-4451-9279-150F1B61792C}" type="datetimeFigureOut">
              <a:rPr lang="en-CA" smtClean="0"/>
              <a:t>05/09/2011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115BE6B-9BE3-4395-9D29-0ACE700ECF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99316B8-BADA-4451-9279-150F1B61792C}" type="datetimeFigureOut">
              <a:rPr lang="en-CA" smtClean="0"/>
              <a:t>05/09/2011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BE6B-9BE3-4395-9D29-0ACE700ECF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99316B8-BADA-4451-9279-150F1B61792C}" type="datetimeFigureOut">
              <a:rPr lang="en-CA" smtClean="0"/>
              <a:t>05/09/2011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115BE6B-9BE3-4395-9D29-0ACE700ECFAE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u="sng" dirty="0" smtClean="0"/>
              <a:t>How</a:t>
            </a:r>
            <a:r>
              <a:rPr lang="en-CA" dirty="0" smtClean="0"/>
              <a:t> are </a:t>
            </a:r>
            <a:r>
              <a:rPr lang="en-CA" i="1" dirty="0" smtClean="0"/>
              <a:t>you</a:t>
            </a:r>
            <a:r>
              <a:rPr lang="en-CA" dirty="0" smtClean="0"/>
              <a:t> smart?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Multiple Intelligences</a:t>
            </a:r>
            <a:endParaRPr lang="en-CA" dirty="0"/>
          </a:p>
        </p:txBody>
      </p:sp>
      <p:pic>
        <p:nvPicPr>
          <p:cNvPr id="1029" name="Picture 5" descr="C:\Users\teschowv\AppData\Local\Microsoft\Windows\Temporary Internet Files\Content.IE5\W8443W0S\MC9004418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717032"/>
            <a:ext cx="1445798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6161112" cy="1143000"/>
          </a:xfrm>
        </p:spPr>
        <p:txBody>
          <a:bodyPr/>
          <a:lstStyle/>
          <a:p>
            <a:r>
              <a:rPr lang="en-CA" dirty="0" smtClean="0"/>
              <a:t>Naturalist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7776864" cy="4309939"/>
          </a:xfrm>
        </p:spPr>
        <p:txBody>
          <a:bodyPr>
            <a:normAutofit/>
          </a:bodyPr>
          <a:lstStyle/>
          <a:p>
            <a:pPr hangingPunct="0"/>
            <a:r>
              <a:rPr lang="en-US" sz="2800" dirty="0" smtClean="0"/>
              <a:t>I like being around animals.</a:t>
            </a:r>
            <a:endParaRPr lang="en-CA" sz="2800" dirty="0" smtClean="0"/>
          </a:p>
          <a:p>
            <a:pPr hangingPunct="0"/>
            <a:r>
              <a:rPr lang="en-US" sz="2800" dirty="0" smtClean="0"/>
              <a:t>Exploring </a:t>
            </a:r>
            <a:r>
              <a:rPr lang="en-US" sz="2800" dirty="0" smtClean="0"/>
              <a:t>an overgrown field interests me.</a:t>
            </a:r>
            <a:endParaRPr lang="en-CA" sz="2800" dirty="0" smtClean="0"/>
          </a:p>
          <a:p>
            <a:pPr hangingPunct="0"/>
            <a:r>
              <a:rPr lang="en-US" sz="2800" dirty="0" smtClean="0"/>
              <a:t>I </a:t>
            </a:r>
            <a:r>
              <a:rPr lang="en-US" sz="2800" dirty="0" smtClean="0"/>
              <a:t>can easily recognize various types of plants and animals.</a:t>
            </a:r>
            <a:endParaRPr lang="en-CA" sz="2800" dirty="0" smtClean="0"/>
          </a:p>
          <a:p>
            <a:pPr hangingPunct="0"/>
            <a:r>
              <a:rPr lang="en-US" sz="2800" dirty="0" smtClean="0"/>
              <a:t>Learning </a:t>
            </a:r>
            <a:r>
              <a:rPr lang="en-US" sz="2800" dirty="0" smtClean="0"/>
              <a:t>about how people treat the earth is important to me.</a:t>
            </a:r>
            <a:endParaRPr lang="en-CA" sz="2800" dirty="0" smtClean="0"/>
          </a:p>
          <a:p>
            <a:pPr hangingPunct="0"/>
            <a:r>
              <a:rPr lang="en-US" sz="2800" dirty="0" smtClean="0"/>
              <a:t>I </a:t>
            </a:r>
            <a:r>
              <a:rPr lang="en-US" sz="2800" dirty="0" smtClean="0"/>
              <a:t>can hear animal and bird sounds clearly.</a:t>
            </a:r>
            <a:endParaRPr lang="en-CA" sz="2800" dirty="0" smtClean="0"/>
          </a:p>
          <a:p>
            <a:pPr hangingPunct="0"/>
            <a:r>
              <a:rPr lang="en-US" sz="2800" dirty="0" smtClean="0"/>
              <a:t>I </a:t>
            </a:r>
            <a:r>
              <a:rPr lang="en-US" sz="2800" dirty="0" smtClean="0"/>
              <a:t>have (or would like to have) a garden.</a:t>
            </a:r>
            <a:endParaRPr lang="en-CA" sz="2800" dirty="0"/>
          </a:p>
        </p:txBody>
      </p:sp>
      <p:pic>
        <p:nvPicPr>
          <p:cNvPr id="9218" name="Picture 2" descr="AN0125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136" y="332656"/>
            <a:ext cx="145526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Now…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Please put your name on your graph, and cut out your unique learning profile! </a:t>
            </a:r>
            <a:r>
              <a:rPr lang="en-CA" dirty="0" smtClean="0">
                <a:sym typeface="Wingdings" pitchFamily="2" charset="2"/>
              </a:rPr>
              <a:t></a:t>
            </a:r>
            <a:endParaRPr lang="en-CA" dirty="0"/>
          </a:p>
        </p:txBody>
      </p:sp>
      <p:pic>
        <p:nvPicPr>
          <p:cNvPr id="10243" name="Picture 3" descr="C:\Users\teschowv\AppData\Local\Microsoft\Windows\Temporary Internet Files\Content.IE5\JUV9HYG7\MC90043259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331640" y="306896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Multiple Intelligences</a:t>
            </a:r>
            <a:endParaRPr lang="en-CA" dirty="0"/>
          </a:p>
        </p:txBody>
      </p:sp>
      <p:pic>
        <p:nvPicPr>
          <p:cNvPr id="6" name="Picture Placeholder 5" descr="gardner_public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324" r="6324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In 1983, a psychologist by the name of Howard Gardiner wrote a book called Frames of Mind: The Theory of Multiple Intelligences.  </a:t>
            </a:r>
            <a:r>
              <a:rPr lang="en-CA" dirty="0" smtClean="0"/>
              <a:t>Gardiner </a:t>
            </a:r>
            <a:r>
              <a:rPr lang="en-CA" dirty="0" smtClean="0"/>
              <a:t>believes that each person has </a:t>
            </a:r>
            <a:r>
              <a:rPr lang="en-CA" i="1" dirty="0" smtClean="0"/>
              <a:t>many</a:t>
            </a:r>
            <a:r>
              <a:rPr lang="en-CA" dirty="0" smtClean="0"/>
              <a:t> different types of intelligence, and that some are stronger than others.  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HOW ARE YOU SMART?! </a:t>
            </a:r>
            <a:r>
              <a:rPr lang="en-CA" dirty="0" smtClean="0">
                <a:sym typeface="Wingdings" pitchFamily="2" charset="2"/>
              </a:rPr>
              <a:t>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04664"/>
            <a:ext cx="5873080" cy="1143000"/>
          </a:xfrm>
        </p:spPr>
        <p:txBody>
          <a:bodyPr/>
          <a:lstStyle/>
          <a:p>
            <a:r>
              <a:rPr lang="en-CA" dirty="0" smtClean="0"/>
              <a:t>Verbal Linguistic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en-US" dirty="0" smtClean="0"/>
              <a:t>Books are very important to me.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enjoy word games like Scrabble.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am good at remembering, talking and interacting.</a:t>
            </a:r>
            <a:endParaRPr lang="en-CA" dirty="0" smtClean="0"/>
          </a:p>
          <a:p>
            <a:pPr hangingPunct="0"/>
            <a:r>
              <a:rPr lang="en-US" dirty="0" smtClean="0"/>
              <a:t>Tongue </a:t>
            </a:r>
            <a:r>
              <a:rPr lang="en-US" dirty="0" smtClean="0"/>
              <a:t>twisters, rhymes and jokes are things I enjoy.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can often hear the words in my head before I speak or write them down.</a:t>
            </a:r>
            <a:endParaRPr lang="en-CA" dirty="0" smtClean="0"/>
          </a:p>
          <a:p>
            <a:pPr hangingPunct="0"/>
            <a:r>
              <a:rPr lang="en-US" dirty="0" smtClean="0"/>
              <a:t>When </a:t>
            </a:r>
            <a:r>
              <a:rPr lang="en-US" dirty="0" smtClean="0"/>
              <a:t>I am out, I usually notice what signs on the road or at the mall say.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2050" name="Picture 2" descr="BD0621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780" y="260648"/>
            <a:ext cx="169799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04664"/>
            <a:ext cx="5873080" cy="1143000"/>
          </a:xfrm>
        </p:spPr>
        <p:txBody>
          <a:bodyPr/>
          <a:lstStyle/>
          <a:p>
            <a:r>
              <a:rPr lang="en-CA" dirty="0" smtClean="0"/>
              <a:t>Logical Mathematical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7704856" cy="4525963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en-US" dirty="0" smtClean="0"/>
              <a:t>I enjoy math and/or computers</a:t>
            </a:r>
            <a:r>
              <a:rPr lang="en-US" dirty="0" smtClean="0"/>
              <a:t>.</a:t>
            </a:r>
          </a:p>
          <a:p>
            <a:pPr hangingPunct="0"/>
            <a:r>
              <a:rPr lang="en-CA" dirty="0" smtClean="0"/>
              <a:t>If something breaks and won't work, I look at the pieces and try to figure out how it </a:t>
            </a:r>
            <a:r>
              <a:rPr lang="en-CA" dirty="0" smtClean="0"/>
              <a:t>works. </a:t>
            </a:r>
          </a:p>
          <a:p>
            <a:pPr hangingPunct="0"/>
            <a:r>
              <a:rPr lang="en-US" dirty="0" smtClean="0"/>
              <a:t>I enjoy solving brainteasers and other types of problems.</a:t>
            </a:r>
            <a:endParaRPr lang="en-CA" dirty="0" smtClean="0"/>
          </a:p>
          <a:p>
            <a:pPr hangingPunct="0"/>
            <a:r>
              <a:rPr lang="en-US" dirty="0" smtClean="0"/>
              <a:t>In my head, I easily see how numbers fit together or come apart  </a:t>
            </a:r>
            <a:r>
              <a:rPr lang="en-US" sz="2400" dirty="0" smtClean="0"/>
              <a:t>(12 = 10 + 2, 6 + 6, etc.)</a:t>
            </a:r>
            <a:endParaRPr lang="en-CA" sz="2400" dirty="0" smtClean="0"/>
          </a:p>
          <a:p>
            <a:pPr hangingPunct="0"/>
            <a:r>
              <a:rPr lang="en-CA" dirty="0" smtClean="0"/>
              <a:t>I </a:t>
            </a:r>
            <a:r>
              <a:rPr lang="en-CA" dirty="0" smtClean="0"/>
              <a:t>love playing chess, checkers or </a:t>
            </a:r>
            <a:r>
              <a:rPr lang="en-CA" dirty="0" smtClean="0"/>
              <a:t>Monopoly.</a:t>
            </a:r>
          </a:p>
          <a:p>
            <a:pPr hangingPunct="0"/>
            <a:r>
              <a:rPr lang="en-US" dirty="0" smtClean="0"/>
              <a:t>My </a:t>
            </a:r>
            <a:r>
              <a:rPr lang="en-US" dirty="0" smtClean="0"/>
              <a:t>mind searches for patterns and logical sequences in things</a:t>
            </a:r>
            <a:r>
              <a:rPr lang="en-US" dirty="0" smtClean="0"/>
              <a:t>.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3074" name="Picture 2" descr="BD0509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456492" cy="130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017096" cy="1143000"/>
          </a:xfrm>
        </p:spPr>
        <p:txBody>
          <a:bodyPr/>
          <a:lstStyle/>
          <a:p>
            <a:r>
              <a:rPr lang="en-CA" dirty="0" smtClean="0"/>
              <a:t>Visual-Spatial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dirty="0" smtClean="0"/>
              <a:t>I </a:t>
            </a:r>
            <a:r>
              <a:rPr lang="en-US" dirty="0" smtClean="0"/>
              <a:t>enjoy jigsaw puzzles, mazes, and other visual puzzles.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like to draw or doodle.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like </a:t>
            </a:r>
            <a:r>
              <a:rPr lang="en-US" dirty="0" smtClean="0"/>
              <a:t>movies </a:t>
            </a:r>
            <a:r>
              <a:rPr lang="en-US" dirty="0" smtClean="0"/>
              <a:t>and photographs.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am sensitive to </a:t>
            </a:r>
            <a:r>
              <a:rPr lang="en-US" dirty="0" err="1" smtClean="0"/>
              <a:t>colour</a:t>
            </a:r>
            <a:r>
              <a:rPr lang="en-US" dirty="0" smtClean="0"/>
              <a:t>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prefer to look at reading material with lots of pictures, maps and </a:t>
            </a:r>
            <a:r>
              <a:rPr lang="en-US" dirty="0" smtClean="0"/>
              <a:t>charts.</a:t>
            </a:r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rarely or never get lost.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4098" name="Picture 2" descr="SL0136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6161112" cy="1143000"/>
          </a:xfrm>
        </p:spPr>
        <p:txBody>
          <a:bodyPr/>
          <a:lstStyle/>
          <a:p>
            <a:r>
              <a:rPr lang="en-CA" dirty="0" smtClean="0"/>
              <a:t>Bodily Kinaesthetic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7776864" cy="4309939"/>
          </a:xfrm>
        </p:spPr>
        <p:txBody>
          <a:bodyPr>
            <a:normAutofit/>
          </a:bodyPr>
          <a:lstStyle/>
          <a:p>
            <a:pPr hangingPunct="0"/>
            <a:r>
              <a:rPr lang="en-US" sz="2500" dirty="0" smtClean="0"/>
              <a:t>I </a:t>
            </a:r>
            <a:r>
              <a:rPr lang="en-US" sz="2500" dirty="0" smtClean="0"/>
              <a:t>play at least one sport or physical activity on a regular basis.</a:t>
            </a:r>
            <a:endParaRPr lang="en-CA" sz="2500" dirty="0" smtClean="0"/>
          </a:p>
          <a:p>
            <a:pPr hangingPunct="0"/>
            <a:r>
              <a:rPr lang="en-US" sz="2500" dirty="0" smtClean="0"/>
              <a:t>I </a:t>
            </a:r>
            <a:r>
              <a:rPr lang="en-US" sz="2500" dirty="0" smtClean="0"/>
              <a:t>like working with my hands to complete a project.</a:t>
            </a:r>
            <a:endParaRPr lang="en-CA" sz="2500" dirty="0" smtClean="0"/>
          </a:p>
          <a:p>
            <a:pPr hangingPunct="0"/>
            <a:r>
              <a:rPr lang="en-US" sz="2500" dirty="0" smtClean="0"/>
              <a:t>I </a:t>
            </a:r>
            <a:r>
              <a:rPr lang="en-US" sz="2500" dirty="0" smtClean="0"/>
              <a:t>often talk with my hands when explaining things to people.</a:t>
            </a:r>
            <a:endParaRPr lang="en-CA" sz="2500" dirty="0" smtClean="0"/>
          </a:p>
          <a:p>
            <a:pPr hangingPunct="0"/>
            <a:r>
              <a:rPr lang="en-US" sz="2500" dirty="0" smtClean="0"/>
              <a:t>I </a:t>
            </a:r>
            <a:r>
              <a:rPr lang="en-US" sz="2500" dirty="0" smtClean="0"/>
              <a:t>need to touch things in order to learn about them.</a:t>
            </a:r>
            <a:endParaRPr lang="en-CA" sz="2500" dirty="0" smtClean="0"/>
          </a:p>
          <a:p>
            <a:pPr hangingPunct="0"/>
            <a:r>
              <a:rPr lang="en-US" sz="2500" dirty="0" smtClean="0"/>
              <a:t>I </a:t>
            </a:r>
            <a:r>
              <a:rPr lang="en-US" sz="2500" dirty="0" smtClean="0"/>
              <a:t>find it difficult to sit for long periods of time.</a:t>
            </a:r>
            <a:endParaRPr lang="en-CA" sz="2500" dirty="0" smtClean="0"/>
          </a:p>
          <a:p>
            <a:r>
              <a:rPr lang="en-US" sz="2500" dirty="0" smtClean="0"/>
              <a:t>My </a:t>
            </a:r>
            <a:r>
              <a:rPr lang="en-US" sz="2500" dirty="0" smtClean="0"/>
              <a:t>best ideas come to me when I am moving around.</a:t>
            </a:r>
            <a:endParaRPr lang="en-CA" sz="2500" dirty="0"/>
          </a:p>
        </p:txBody>
      </p:sp>
      <p:pic>
        <p:nvPicPr>
          <p:cNvPr id="5122" name="Picture 2" descr="HH0174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3"/>
            <a:ext cx="1080120" cy="11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620688"/>
            <a:ext cx="5873080" cy="1143000"/>
          </a:xfrm>
        </p:spPr>
        <p:txBody>
          <a:bodyPr/>
          <a:lstStyle/>
          <a:p>
            <a:r>
              <a:rPr lang="en-CA" dirty="0" smtClean="0"/>
              <a:t>Musical-Rhythmic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7467600" cy="4209331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en-US" dirty="0" smtClean="0"/>
              <a:t>I frequently listen to music.</a:t>
            </a:r>
            <a:endParaRPr lang="en-CA" dirty="0" smtClean="0"/>
          </a:p>
          <a:p>
            <a:pPr hangingPunct="0"/>
            <a:r>
              <a:rPr lang="en-US" dirty="0" smtClean="0"/>
              <a:t>I often make tapping sounds, hum or whistle while I am working.</a:t>
            </a:r>
            <a:endParaRPr lang="en-CA" dirty="0" smtClean="0"/>
          </a:p>
          <a:p>
            <a:pPr hangingPunct="0"/>
            <a:r>
              <a:rPr lang="en-US" dirty="0" smtClean="0"/>
              <a:t>Songs </a:t>
            </a:r>
            <a:r>
              <a:rPr lang="en-US" dirty="0" smtClean="0"/>
              <a:t>from the radio or TV often run through my head.</a:t>
            </a:r>
            <a:endParaRPr lang="en-CA" dirty="0" smtClean="0"/>
          </a:p>
          <a:p>
            <a:pPr hangingPunct="0"/>
            <a:r>
              <a:rPr lang="en-US" dirty="0" smtClean="0"/>
              <a:t>If </a:t>
            </a:r>
            <a:r>
              <a:rPr lang="en-US" dirty="0" smtClean="0"/>
              <a:t>I hear a song once or twice, I can sing it back without many mistakes.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can tell when a musical note is “off key”.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play a musical instrument.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6146" name="Picture 2" descr="EN0050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445967" cy="1445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04664"/>
            <a:ext cx="5873080" cy="1143000"/>
          </a:xfrm>
        </p:spPr>
        <p:txBody>
          <a:bodyPr/>
          <a:lstStyle/>
          <a:p>
            <a:r>
              <a:rPr lang="en-CA" dirty="0" smtClean="0"/>
              <a:t>Interpersonal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7467600" cy="4381947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US" dirty="0" smtClean="0"/>
              <a:t>I </a:t>
            </a:r>
            <a:r>
              <a:rPr lang="en-US" dirty="0" smtClean="0"/>
              <a:t>prefer group sports like baseball or basketball.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have at least 3 close friends.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feel comfortable in a crowd of people.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would rather spend time with friends than stay home alone.</a:t>
            </a:r>
            <a:endParaRPr lang="en-CA" dirty="0" smtClean="0"/>
          </a:p>
          <a:p>
            <a:pPr hangingPunct="0"/>
            <a:r>
              <a:rPr lang="en-US" dirty="0" smtClean="0"/>
              <a:t>People </a:t>
            </a:r>
            <a:r>
              <a:rPr lang="en-US" dirty="0" smtClean="0"/>
              <a:t>often come to me for advice.</a:t>
            </a:r>
            <a:endParaRPr lang="en-CA" dirty="0" smtClean="0"/>
          </a:p>
          <a:p>
            <a:pPr hangingPunct="0"/>
            <a:r>
              <a:rPr lang="en-US" dirty="0" smtClean="0"/>
              <a:t>W</a:t>
            </a:r>
            <a:r>
              <a:rPr lang="en-US" dirty="0" smtClean="0"/>
              <a:t>hen </a:t>
            </a:r>
            <a:r>
              <a:rPr lang="en-US" dirty="0" smtClean="0"/>
              <a:t>I have a problem, I seek out others for help.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7170" name="Picture 2" descr="BD0611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1512168" cy="1134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017096" cy="1143000"/>
          </a:xfrm>
        </p:spPr>
        <p:txBody>
          <a:bodyPr/>
          <a:lstStyle/>
          <a:p>
            <a:r>
              <a:rPr lang="en-CA" dirty="0" err="1" smtClean="0"/>
              <a:t>IntRA</a:t>
            </a:r>
            <a:r>
              <a:rPr lang="en-CA" dirty="0" smtClean="0"/>
              <a:t>-personal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7467600" cy="4353347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US" dirty="0" smtClean="0"/>
              <a:t>I regularly spend time alone thinking.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have a special hobby or interest that I keep pretty much to myself.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keep a personal diary or journal, even when I’m not at school.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understand my own strengths and weaknesses.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like learning more about myself.</a:t>
            </a:r>
            <a:endParaRPr lang="en-CA" dirty="0" smtClean="0"/>
          </a:p>
          <a:p>
            <a:pPr hangingPunct="0"/>
            <a:r>
              <a:rPr lang="en-US" dirty="0" smtClean="0"/>
              <a:t>I </a:t>
            </a:r>
            <a:r>
              <a:rPr lang="en-US" dirty="0" smtClean="0"/>
              <a:t>like to set goals for my future.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8194" name="Picture 2" descr="BD0666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129614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</TotalTime>
  <Words>591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How are you smart?</vt:lpstr>
      <vt:lpstr>Multiple Intelligences</vt:lpstr>
      <vt:lpstr>Verbal Linguistic</vt:lpstr>
      <vt:lpstr>Logical Mathematical</vt:lpstr>
      <vt:lpstr>Visual-Spatial</vt:lpstr>
      <vt:lpstr>Bodily Kinaesthetic</vt:lpstr>
      <vt:lpstr>Musical-Rhythmic</vt:lpstr>
      <vt:lpstr>Interpersonal</vt:lpstr>
      <vt:lpstr>IntRA-personal</vt:lpstr>
      <vt:lpstr>Naturalist</vt:lpstr>
      <vt:lpstr>Now…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are you smart?</dc:title>
  <dc:creator>teschowv</dc:creator>
  <cp:lastModifiedBy>teschowv</cp:lastModifiedBy>
  <cp:revision>6</cp:revision>
  <dcterms:created xsi:type="dcterms:W3CDTF">2011-09-05T12:15:40Z</dcterms:created>
  <dcterms:modified xsi:type="dcterms:W3CDTF">2011-09-05T12:59:50Z</dcterms:modified>
</cp:coreProperties>
</file>